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Lst>
  <p:sldSz cy="5143500" cx="9144000"/>
  <p:notesSz cx="6858000" cy="9144000"/>
  <p:embeddedFontLst>
    <p:embeddedFont>
      <p:font typeface="Londrina Sketch"/>
      <p:regular r:id="rId10"/>
    </p:embeddedFont>
    <p:embeddedFont>
      <p:font typeface="Eater"/>
      <p:regular r:id="rId1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11" Type="http://schemas.openxmlformats.org/officeDocument/2006/relationships/font" Target="fonts/Eater-regular.fntdata"/><Relationship Id="rId10" Type="http://schemas.openxmlformats.org/officeDocument/2006/relationships/font" Target="fonts/LondrinaSketch-regular.fntdata"/><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jpg>
</file>

<file path=ppt/media/image12.png>
</file>

<file path=ppt/media/image13.png>
</file>

<file path=ppt/media/image14.png>
</file>

<file path=ppt/media/image2.jpg>
</file>

<file path=ppt/media/image3.png>
</file>

<file path=ppt/media/image4.jpg>
</file>

<file path=ppt/media/image5.gif>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Say our company name ,Say your name,Read the title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4f816891f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4f816891f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this slide it shows the first level of the game where it starts off with the main character who has to defeat her first boss character. The boss has minions who protect him. To pass each level she has to defeat the people in her way and go through the portal</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4f816891f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4f816891f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4f816891f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4f816891f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third level of the game when the main character has to defeat a three headed dragon merged with wolf that has come out of a portal as another foe to try and stop the player from continuing her journey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4f969e05c8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4f969e05c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hero fights the hardest boss of them all.</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jpg"/><Relationship Id="rId4" Type="http://schemas.openxmlformats.org/officeDocument/2006/relationships/image" Target="../media/image13.png"/><Relationship Id="rId5" Type="http://schemas.openxmlformats.org/officeDocument/2006/relationships/image" Target="../media/image1.png"/><Relationship Id="rId6" Type="http://schemas.openxmlformats.org/officeDocument/2006/relationships/image" Target="../media/image7.png"/><Relationship Id="rId7"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gif"/><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13.png"/><Relationship Id="rId7"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jpg"/><Relationship Id="rId4" Type="http://schemas.openxmlformats.org/officeDocument/2006/relationships/image" Target="../media/image14.png"/><Relationship Id="rId5" Type="http://schemas.openxmlformats.org/officeDocument/2006/relationships/image" Target="../media/image13.png"/><Relationship Id="rId6" Type="http://schemas.openxmlformats.org/officeDocument/2006/relationships/image" Target="../media/image7.png"/><Relationship Id="rId7"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jpg"/><Relationship Id="rId4" Type="http://schemas.openxmlformats.org/officeDocument/2006/relationships/image" Target="../media/image13.pn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image" Target="../media/image7.png"/><Relationship Id="rId8"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923250" y="229700"/>
            <a:ext cx="7297500" cy="151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FFFFFF"/>
                </a:solidFill>
                <a:latin typeface="Eater"/>
                <a:ea typeface="Eater"/>
                <a:cs typeface="Eater"/>
                <a:sym typeface="Eater"/>
              </a:rPr>
              <a:t>The Kingdom Of Valor</a:t>
            </a:r>
            <a:endParaRPr sz="4800">
              <a:solidFill>
                <a:srgbClr val="FFFFFF"/>
              </a:solidFill>
              <a:latin typeface="Eater"/>
              <a:ea typeface="Eater"/>
              <a:cs typeface="Eater"/>
              <a:sym typeface="Eater"/>
            </a:endParaRPr>
          </a:p>
        </p:txBody>
      </p:sp>
      <p:sp>
        <p:nvSpPr>
          <p:cNvPr id="55" name="Google Shape;55;p13"/>
          <p:cNvSpPr txBox="1"/>
          <p:nvPr/>
        </p:nvSpPr>
        <p:spPr>
          <a:xfrm>
            <a:off x="1757775" y="1747700"/>
            <a:ext cx="5742900" cy="58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9" name="Shape 59"/>
        <p:cNvGrpSpPr/>
        <p:nvPr/>
      </p:nvGrpSpPr>
      <p:grpSpPr>
        <a:xfrm>
          <a:off x="0" y="0"/>
          <a:ext cx="0" cy="0"/>
          <a:chOff x="0" y="0"/>
          <a:chExt cx="0" cy="0"/>
        </a:xfrm>
      </p:grpSpPr>
      <p:sp>
        <p:nvSpPr>
          <p:cNvPr id="60" name="Google Shape;60;p14"/>
          <p:cNvSpPr txBox="1"/>
          <p:nvPr/>
        </p:nvSpPr>
        <p:spPr>
          <a:xfrm>
            <a:off x="77250" y="0"/>
            <a:ext cx="2438400" cy="61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1"/>
                </a:solidFill>
                <a:latin typeface="Londrina Sketch"/>
                <a:ea typeface="Londrina Sketch"/>
                <a:cs typeface="Londrina Sketch"/>
                <a:sym typeface="Londrina Sketch"/>
              </a:rPr>
              <a:t>Level 1</a:t>
            </a:r>
            <a:endParaRPr sz="3000">
              <a:solidFill>
                <a:schemeClr val="lt1"/>
              </a:solidFill>
              <a:latin typeface="Londrina Sketch"/>
              <a:ea typeface="Londrina Sketch"/>
              <a:cs typeface="Londrina Sketch"/>
              <a:sym typeface="Londrina Sketch"/>
            </a:endParaRPr>
          </a:p>
        </p:txBody>
      </p:sp>
      <p:pic>
        <p:nvPicPr>
          <p:cNvPr id="61" name="Google Shape;61;p14"/>
          <p:cNvPicPr preferRelativeResize="0"/>
          <p:nvPr/>
        </p:nvPicPr>
        <p:blipFill>
          <a:blip r:embed="rId4">
            <a:alphaModFix/>
          </a:blip>
          <a:stretch>
            <a:fillRect/>
          </a:stretch>
        </p:blipFill>
        <p:spPr>
          <a:xfrm>
            <a:off x="506275" y="3610800"/>
            <a:ext cx="1265598" cy="1265598"/>
          </a:xfrm>
          <a:prstGeom prst="rect">
            <a:avLst/>
          </a:prstGeom>
          <a:noFill/>
          <a:ln>
            <a:noFill/>
          </a:ln>
        </p:spPr>
      </p:pic>
      <p:pic>
        <p:nvPicPr>
          <p:cNvPr id="62" name="Google Shape;62;p14"/>
          <p:cNvPicPr preferRelativeResize="0"/>
          <p:nvPr/>
        </p:nvPicPr>
        <p:blipFill>
          <a:blip r:embed="rId5">
            <a:alphaModFix/>
          </a:blip>
          <a:stretch>
            <a:fillRect/>
          </a:stretch>
        </p:blipFill>
        <p:spPr>
          <a:xfrm>
            <a:off x="6103550" y="2110000"/>
            <a:ext cx="2604925" cy="2766400"/>
          </a:xfrm>
          <a:prstGeom prst="rect">
            <a:avLst/>
          </a:prstGeom>
          <a:noFill/>
          <a:ln>
            <a:noFill/>
          </a:ln>
        </p:spPr>
      </p:pic>
      <p:pic>
        <p:nvPicPr>
          <p:cNvPr descr="Related image" id="63" name="Google Shape;63;p14"/>
          <p:cNvPicPr preferRelativeResize="0"/>
          <p:nvPr/>
        </p:nvPicPr>
        <p:blipFill>
          <a:blip r:embed="rId6">
            <a:alphaModFix/>
          </a:blip>
          <a:stretch>
            <a:fillRect/>
          </a:stretch>
        </p:blipFill>
        <p:spPr>
          <a:xfrm>
            <a:off x="7941725" y="2932150"/>
            <a:ext cx="1131275" cy="1992875"/>
          </a:xfrm>
          <a:prstGeom prst="rect">
            <a:avLst/>
          </a:prstGeom>
          <a:noFill/>
          <a:ln>
            <a:noFill/>
          </a:ln>
        </p:spPr>
      </p:pic>
      <p:pic>
        <p:nvPicPr>
          <p:cNvPr id="64" name="Google Shape;64;p14"/>
          <p:cNvPicPr preferRelativeResize="0"/>
          <p:nvPr/>
        </p:nvPicPr>
        <p:blipFill>
          <a:blip r:embed="rId7">
            <a:alphaModFix/>
          </a:blip>
          <a:stretch>
            <a:fillRect/>
          </a:stretch>
        </p:blipFill>
        <p:spPr>
          <a:xfrm>
            <a:off x="4970650" y="3953300"/>
            <a:ext cx="880951" cy="837000"/>
          </a:xfrm>
          <a:prstGeom prst="rect">
            <a:avLst/>
          </a:prstGeom>
          <a:noFill/>
          <a:ln>
            <a:noFill/>
          </a:ln>
        </p:spPr>
      </p:pic>
      <p:pic>
        <p:nvPicPr>
          <p:cNvPr id="65" name="Google Shape;65;p14"/>
          <p:cNvPicPr preferRelativeResize="0"/>
          <p:nvPr/>
        </p:nvPicPr>
        <p:blipFill>
          <a:blip r:embed="rId7">
            <a:alphaModFix/>
          </a:blip>
          <a:stretch>
            <a:fillRect/>
          </a:stretch>
        </p:blipFill>
        <p:spPr>
          <a:xfrm>
            <a:off x="5663900" y="3953300"/>
            <a:ext cx="880951" cy="837000"/>
          </a:xfrm>
          <a:prstGeom prst="rect">
            <a:avLst/>
          </a:prstGeom>
          <a:noFill/>
          <a:ln>
            <a:noFill/>
          </a:ln>
        </p:spPr>
      </p:pic>
      <p:pic>
        <p:nvPicPr>
          <p:cNvPr id="66" name="Google Shape;66;p14"/>
          <p:cNvPicPr preferRelativeResize="0"/>
          <p:nvPr/>
        </p:nvPicPr>
        <p:blipFill>
          <a:blip r:embed="rId7">
            <a:alphaModFix/>
          </a:blip>
          <a:stretch>
            <a:fillRect/>
          </a:stretch>
        </p:blipFill>
        <p:spPr>
          <a:xfrm>
            <a:off x="4184250" y="3995825"/>
            <a:ext cx="880951" cy="837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70" name="Shape 70"/>
        <p:cNvGrpSpPr/>
        <p:nvPr/>
      </p:nvGrpSpPr>
      <p:grpSpPr>
        <a:xfrm>
          <a:off x="0" y="0"/>
          <a:ext cx="0" cy="0"/>
          <a:chOff x="0" y="0"/>
          <a:chExt cx="0" cy="0"/>
        </a:xfrm>
      </p:grpSpPr>
      <p:sp>
        <p:nvSpPr>
          <p:cNvPr id="71" name="Google Shape;71;p15"/>
          <p:cNvSpPr txBox="1"/>
          <p:nvPr>
            <p:ph type="title"/>
          </p:nvPr>
        </p:nvSpPr>
        <p:spPr>
          <a:xfrm>
            <a:off x="0" y="0"/>
            <a:ext cx="1638000" cy="49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FFFFFF"/>
                </a:solidFill>
                <a:latin typeface="Londrina Sketch"/>
                <a:ea typeface="Londrina Sketch"/>
                <a:cs typeface="Londrina Sketch"/>
                <a:sym typeface="Londrina Sketch"/>
              </a:rPr>
              <a:t>Level 2</a:t>
            </a:r>
            <a:endParaRPr sz="3000">
              <a:solidFill>
                <a:srgbClr val="FFFFFF"/>
              </a:solidFill>
              <a:latin typeface="Londrina Sketch"/>
              <a:ea typeface="Londrina Sketch"/>
              <a:cs typeface="Londrina Sketch"/>
              <a:sym typeface="Londrina Sketch"/>
            </a:endParaRPr>
          </a:p>
        </p:txBody>
      </p:sp>
      <p:pic>
        <p:nvPicPr>
          <p:cNvPr descr="Related image" id="72" name="Google Shape;72;p15"/>
          <p:cNvPicPr preferRelativeResize="0"/>
          <p:nvPr/>
        </p:nvPicPr>
        <p:blipFill>
          <a:blip r:embed="rId4">
            <a:alphaModFix/>
          </a:blip>
          <a:stretch>
            <a:fillRect/>
          </a:stretch>
        </p:blipFill>
        <p:spPr>
          <a:xfrm>
            <a:off x="7838300" y="3098100"/>
            <a:ext cx="1131275" cy="1992875"/>
          </a:xfrm>
          <a:prstGeom prst="rect">
            <a:avLst/>
          </a:prstGeom>
          <a:noFill/>
          <a:ln>
            <a:noFill/>
          </a:ln>
        </p:spPr>
      </p:pic>
      <p:pic>
        <p:nvPicPr>
          <p:cNvPr id="73" name="Google Shape;73;p15"/>
          <p:cNvPicPr preferRelativeResize="0"/>
          <p:nvPr/>
        </p:nvPicPr>
        <p:blipFill>
          <a:blip r:embed="rId5">
            <a:alphaModFix/>
          </a:blip>
          <a:stretch>
            <a:fillRect/>
          </a:stretch>
        </p:blipFill>
        <p:spPr>
          <a:xfrm>
            <a:off x="5942200" y="2609025"/>
            <a:ext cx="1849150" cy="2534475"/>
          </a:xfrm>
          <a:prstGeom prst="rect">
            <a:avLst/>
          </a:prstGeom>
          <a:noFill/>
          <a:ln>
            <a:noFill/>
          </a:ln>
        </p:spPr>
      </p:pic>
      <p:pic>
        <p:nvPicPr>
          <p:cNvPr id="74" name="Google Shape;74;p15"/>
          <p:cNvPicPr preferRelativeResize="0"/>
          <p:nvPr/>
        </p:nvPicPr>
        <p:blipFill>
          <a:blip r:embed="rId6">
            <a:alphaModFix/>
          </a:blip>
          <a:stretch>
            <a:fillRect/>
          </a:stretch>
        </p:blipFill>
        <p:spPr>
          <a:xfrm>
            <a:off x="638725" y="2142825"/>
            <a:ext cx="1265598" cy="1265598"/>
          </a:xfrm>
          <a:prstGeom prst="rect">
            <a:avLst/>
          </a:prstGeom>
          <a:noFill/>
          <a:ln>
            <a:noFill/>
          </a:ln>
        </p:spPr>
      </p:pic>
      <p:pic>
        <p:nvPicPr>
          <p:cNvPr id="75" name="Google Shape;75;p15"/>
          <p:cNvPicPr preferRelativeResize="0"/>
          <p:nvPr/>
        </p:nvPicPr>
        <p:blipFill>
          <a:blip r:embed="rId7">
            <a:alphaModFix/>
          </a:blip>
          <a:stretch>
            <a:fillRect/>
          </a:stretch>
        </p:blipFill>
        <p:spPr>
          <a:xfrm>
            <a:off x="4363575" y="3975375"/>
            <a:ext cx="880951" cy="837000"/>
          </a:xfrm>
          <a:prstGeom prst="rect">
            <a:avLst/>
          </a:prstGeom>
          <a:noFill/>
          <a:ln>
            <a:noFill/>
          </a:ln>
          <a:effectLst>
            <a:reflection blurRad="0" dir="5400000" dist="38100" endA="0" endPos="30000" fadeDir="5400012" kx="0" rotWithShape="0" algn="bl" stPos="0" sy="-100000" ky="0"/>
          </a:effectLst>
        </p:spPr>
      </p:pic>
      <p:pic>
        <p:nvPicPr>
          <p:cNvPr id="76" name="Google Shape;76;p15"/>
          <p:cNvPicPr preferRelativeResize="0"/>
          <p:nvPr/>
        </p:nvPicPr>
        <p:blipFill>
          <a:blip r:embed="rId7">
            <a:alphaModFix/>
          </a:blip>
          <a:stretch>
            <a:fillRect/>
          </a:stretch>
        </p:blipFill>
        <p:spPr>
          <a:xfrm>
            <a:off x="5112000" y="3975375"/>
            <a:ext cx="880951" cy="837000"/>
          </a:xfrm>
          <a:prstGeom prst="rect">
            <a:avLst/>
          </a:prstGeom>
          <a:noFill/>
          <a:ln>
            <a:noFill/>
          </a:ln>
          <a:effectLst>
            <a:reflection blurRad="0" dir="5400000" dist="38100" endA="0" endPos="30000" fadeDir="5400012" kx="0" rotWithShape="0" algn="bl" stPos="0" sy="-100000" ky="0"/>
          </a:effectLst>
        </p:spPr>
      </p:pic>
      <p:pic>
        <p:nvPicPr>
          <p:cNvPr id="77" name="Google Shape;77;p15"/>
          <p:cNvPicPr preferRelativeResize="0"/>
          <p:nvPr/>
        </p:nvPicPr>
        <p:blipFill>
          <a:blip r:embed="rId7">
            <a:alphaModFix/>
          </a:blip>
          <a:stretch>
            <a:fillRect/>
          </a:stretch>
        </p:blipFill>
        <p:spPr>
          <a:xfrm>
            <a:off x="3482625" y="4026325"/>
            <a:ext cx="880951" cy="837000"/>
          </a:xfrm>
          <a:prstGeom prst="rect">
            <a:avLst/>
          </a:prstGeom>
          <a:noFill/>
          <a:ln>
            <a:noFill/>
          </a:ln>
          <a:effectLst>
            <a:reflection blurRad="0" dir="5400000" dist="38100" endA="0" endPos="30000" fadeDir="5400012" kx="0" rotWithShape="0" algn="bl" stPos="0" sy="-100000" ky="0"/>
          </a:effectLst>
        </p:spPr>
      </p:pic>
      <p:pic>
        <p:nvPicPr>
          <p:cNvPr id="78" name="Google Shape;78;p15"/>
          <p:cNvPicPr preferRelativeResize="0"/>
          <p:nvPr/>
        </p:nvPicPr>
        <p:blipFill>
          <a:blip r:embed="rId7">
            <a:alphaModFix/>
          </a:blip>
          <a:stretch>
            <a:fillRect/>
          </a:stretch>
        </p:blipFill>
        <p:spPr>
          <a:xfrm>
            <a:off x="2726175" y="4026325"/>
            <a:ext cx="880951" cy="837000"/>
          </a:xfrm>
          <a:prstGeom prst="rect">
            <a:avLst/>
          </a:prstGeom>
          <a:noFill/>
          <a:ln>
            <a:noFill/>
          </a:ln>
          <a:effectLst>
            <a:reflection blurRad="0" dir="5400000" dist="38100" endA="0" endPos="30000" fadeDir="5400012" kx="0" rotWithShape="0" algn="bl" stPos="0" sy="-100000" ky="0"/>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8"/>
                                        </p:tgtEl>
                                        <p:attrNameLst>
                                          <p:attrName>style.visibility</p:attrName>
                                        </p:attrNameLst>
                                      </p:cBhvr>
                                      <p:to>
                                        <p:strVal val="visible"/>
                                      </p:to>
                                    </p:set>
                                    <p:animEffect filter="fade" transition="in">
                                      <p:cBhvr>
                                        <p:cTn dur="1000"/>
                                        <p:tgtEl>
                                          <p:spTgt spid="7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82" name="Shape 82"/>
        <p:cNvGrpSpPr/>
        <p:nvPr/>
      </p:nvGrpSpPr>
      <p:grpSpPr>
        <a:xfrm>
          <a:off x="0" y="0"/>
          <a:ext cx="0" cy="0"/>
          <a:chOff x="0" y="0"/>
          <a:chExt cx="0" cy="0"/>
        </a:xfrm>
      </p:grpSpPr>
      <p:sp>
        <p:nvSpPr>
          <p:cNvPr id="83" name="Google Shape;83;p16"/>
          <p:cNvSpPr txBox="1"/>
          <p:nvPr>
            <p:ph type="title"/>
          </p:nvPr>
        </p:nvSpPr>
        <p:spPr>
          <a:xfrm>
            <a:off x="0" y="0"/>
            <a:ext cx="148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FFFFFF"/>
                </a:solidFill>
                <a:latin typeface="Londrina Sketch"/>
                <a:ea typeface="Londrina Sketch"/>
                <a:cs typeface="Londrina Sketch"/>
                <a:sym typeface="Londrina Sketch"/>
              </a:rPr>
              <a:t>Level 3</a:t>
            </a:r>
            <a:endParaRPr sz="3000">
              <a:solidFill>
                <a:srgbClr val="FFFFFF"/>
              </a:solidFill>
              <a:latin typeface="Londrina Sketch"/>
              <a:ea typeface="Londrina Sketch"/>
              <a:cs typeface="Londrina Sketch"/>
              <a:sym typeface="Londrina Sketch"/>
            </a:endParaRPr>
          </a:p>
        </p:txBody>
      </p:sp>
      <p:pic>
        <p:nvPicPr>
          <p:cNvPr id="84" name="Google Shape;84;p16"/>
          <p:cNvPicPr preferRelativeResize="0"/>
          <p:nvPr/>
        </p:nvPicPr>
        <p:blipFill>
          <a:blip r:embed="rId4">
            <a:alphaModFix/>
          </a:blip>
          <a:stretch>
            <a:fillRect/>
          </a:stretch>
        </p:blipFill>
        <p:spPr>
          <a:xfrm>
            <a:off x="4731800" y="2152300"/>
            <a:ext cx="2914652" cy="2088250"/>
          </a:xfrm>
          <a:prstGeom prst="rect">
            <a:avLst/>
          </a:prstGeom>
          <a:noFill/>
          <a:ln>
            <a:noFill/>
          </a:ln>
        </p:spPr>
      </p:pic>
      <p:pic>
        <p:nvPicPr>
          <p:cNvPr id="85" name="Google Shape;85;p16"/>
          <p:cNvPicPr preferRelativeResize="0"/>
          <p:nvPr/>
        </p:nvPicPr>
        <p:blipFill>
          <a:blip r:embed="rId5">
            <a:alphaModFix/>
          </a:blip>
          <a:stretch>
            <a:fillRect/>
          </a:stretch>
        </p:blipFill>
        <p:spPr>
          <a:xfrm>
            <a:off x="484200" y="2871275"/>
            <a:ext cx="1265598" cy="1265598"/>
          </a:xfrm>
          <a:prstGeom prst="rect">
            <a:avLst/>
          </a:prstGeom>
          <a:noFill/>
          <a:ln>
            <a:noFill/>
          </a:ln>
        </p:spPr>
      </p:pic>
      <p:pic>
        <p:nvPicPr>
          <p:cNvPr descr="Related image" id="86" name="Google Shape;86;p16"/>
          <p:cNvPicPr preferRelativeResize="0"/>
          <p:nvPr/>
        </p:nvPicPr>
        <p:blipFill>
          <a:blip r:embed="rId6">
            <a:alphaModFix/>
          </a:blip>
          <a:stretch>
            <a:fillRect/>
          </a:stretch>
        </p:blipFill>
        <p:spPr>
          <a:xfrm>
            <a:off x="8012725" y="2380650"/>
            <a:ext cx="1131275" cy="1992875"/>
          </a:xfrm>
          <a:prstGeom prst="rect">
            <a:avLst/>
          </a:prstGeom>
          <a:noFill/>
          <a:ln>
            <a:noFill/>
          </a:ln>
        </p:spPr>
      </p:pic>
      <p:pic>
        <p:nvPicPr>
          <p:cNvPr id="87" name="Google Shape;87;p16"/>
          <p:cNvPicPr preferRelativeResize="0"/>
          <p:nvPr/>
        </p:nvPicPr>
        <p:blipFill>
          <a:blip r:embed="rId7">
            <a:alphaModFix/>
          </a:blip>
          <a:stretch>
            <a:fillRect/>
          </a:stretch>
        </p:blipFill>
        <p:spPr>
          <a:xfrm>
            <a:off x="3900000" y="3536525"/>
            <a:ext cx="880951" cy="837000"/>
          </a:xfrm>
          <a:prstGeom prst="rect">
            <a:avLst/>
          </a:prstGeom>
          <a:noFill/>
          <a:ln>
            <a:noFill/>
          </a:ln>
        </p:spPr>
      </p:pic>
      <p:pic>
        <p:nvPicPr>
          <p:cNvPr id="88" name="Google Shape;88;p16"/>
          <p:cNvPicPr preferRelativeResize="0"/>
          <p:nvPr/>
        </p:nvPicPr>
        <p:blipFill>
          <a:blip r:embed="rId7">
            <a:alphaModFix/>
          </a:blip>
          <a:stretch>
            <a:fillRect/>
          </a:stretch>
        </p:blipFill>
        <p:spPr>
          <a:xfrm>
            <a:off x="4635250" y="3536525"/>
            <a:ext cx="880951" cy="837000"/>
          </a:xfrm>
          <a:prstGeom prst="rect">
            <a:avLst/>
          </a:prstGeom>
          <a:noFill/>
          <a:ln>
            <a:noFill/>
          </a:ln>
        </p:spPr>
      </p:pic>
      <p:pic>
        <p:nvPicPr>
          <p:cNvPr id="89" name="Google Shape;89;p16"/>
          <p:cNvPicPr preferRelativeResize="0"/>
          <p:nvPr/>
        </p:nvPicPr>
        <p:blipFill>
          <a:blip r:embed="rId7">
            <a:alphaModFix/>
          </a:blip>
          <a:stretch>
            <a:fillRect/>
          </a:stretch>
        </p:blipFill>
        <p:spPr>
          <a:xfrm>
            <a:off x="4780950" y="3887350"/>
            <a:ext cx="880951" cy="837000"/>
          </a:xfrm>
          <a:prstGeom prst="rect">
            <a:avLst/>
          </a:prstGeom>
          <a:noFill/>
          <a:ln>
            <a:noFill/>
          </a:ln>
        </p:spPr>
      </p:pic>
      <p:pic>
        <p:nvPicPr>
          <p:cNvPr id="90" name="Google Shape;90;p16"/>
          <p:cNvPicPr preferRelativeResize="0"/>
          <p:nvPr/>
        </p:nvPicPr>
        <p:blipFill>
          <a:blip r:embed="rId7">
            <a:alphaModFix/>
          </a:blip>
          <a:stretch>
            <a:fillRect/>
          </a:stretch>
        </p:blipFill>
        <p:spPr>
          <a:xfrm>
            <a:off x="4054525" y="3887350"/>
            <a:ext cx="880951" cy="837000"/>
          </a:xfrm>
          <a:prstGeom prst="rect">
            <a:avLst/>
          </a:prstGeom>
          <a:noFill/>
          <a:ln>
            <a:noFill/>
          </a:ln>
        </p:spPr>
      </p:pic>
      <p:pic>
        <p:nvPicPr>
          <p:cNvPr id="91" name="Google Shape;91;p16"/>
          <p:cNvPicPr preferRelativeResize="0"/>
          <p:nvPr/>
        </p:nvPicPr>
        <p:blipFill>
          <a:blip r:embed="rId7">
            <a:alphaModFix/>
          </a:blip>
          <a:stretch>
            <a:fillRect/>
          </a:stretch>
        </p:blipFill>
        <p:spPr>
          <a:xfrm>
            <a:off x="3173575" y="3690200"/>
            <a:ext cx="880951" cy="837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95" name="Shape 95"/>
        <p:cNvGrpSpPr/>
        <p:nvPr/>
      </p:nvGrpSpPr>
      <p:grpSpPr>
        <a:xfrm>
          <a:off x="0" y="0"/>
          <a:ext cx="0" cy="0"/>
          <a:chOff x="0" y="0"/>
          <a:chExt cx="0" cy="0"/>
        </a:xfrm>
      </p:grpSpPr>
      <p:sp>
        <p:nvSpPr>
          <p:cNvPr id="96" name="Google Shape;96;p17"/>
          <p:cNvSpPr txBox="1"/>
          <p:nvPr/>
        </p:nvSpPr>
        <p:spPr>
          <a:xfrm>
            <a:off x="121425" y="0"/>
            <a:ext cx="1501200" cy="51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3000">
                <a:solidFill>
                  <a:schemeClr val="lt1"/>
                </a:solidFill>
                <a:latin typeface="Londrina Sketch"/>
                <a:ea typeface="Londrina Sketch"/>
                <a:cs typeface="Londrina Sketch"/>
                <a:sym typeface="Londrina Sketch"/>
              </a:rPr>
              <a:t>Level 4</a:t>
            </a:r>
            <a:endParaRPr/>
          </a:p>
        </p:txBody>
      </p:sp>
      <p:pic>
        <p:nvPicPr>
          <p:cNvPr id="97" name="Google Shape;97;p17"/>
          <p:cNvPicPr preferRelativeResize="0"/>
          <p:nvPr/>
        </p:nvPicPr>
        <p:blipFill>
          <a:blip r:embed="rId4">
            <a:alphaModFix/>
          </a:blip>
          <a:stretch>
            <a:fillRect/>
          </a:stretch>
        </p:blipFill>
        <p:spPr>
          <a:xfrm>
            <a:off x="506275" y="3610800"/>
            <a:ext cx="1265598" cy="1265598"/>
          </a:xfrm>
          <a:prstGeom prst="rect">
            <a:avLst/>
          </a:prstGeom>
          <a:noFill/>
          <a:ln>
            <a:noFill/>
          </a:ln>
        </p:spPr>
      </p:pic>
      <p:pic>
        <p:nvPicPr>
          <p:cNvPr descr="Image result for full body brown skin sword girl png" id="98" name="Google Shape;98;p17"/>
          <p:cNvPicPr preferRelativeResize="0"/>
          <p:nvPr/>
        </p:nvPicPr>
        <p:blipFill>
          <a:blip r:embed="rId5">
            <a:alphaModFix/>
          </a:blip>
          <a:stretch>
            <a:fillRect/>
          </a:stretch>
        </p:blipFill>
        <p:spPr>
          <a:xfrm rot="8099751">
            <a:off x="3581127" y="1642492"/>
            <a:ext cx="449595" cy="448465"/>
          </a:xfrm>
          <a:prstGeom prst="rect">
            <a:avLst/>
          </a:prstGeom>
          <a:noFill/>
          <a:ln>
            <a:noFill/>
          </a:ln>
        </p:spPr>
      </p:pic>
      <p:pic>
        <p:nvPicPr>
          <p:cNvPr descr="Related image" id="99" name="Google Shape;99;p17"/>
          <p:cNvPicPr preferRelativeResize="0"/>
          <p:nvPr/>
        </p:nvPicPr>
        <p:blipFill>
          <a:blip r:embed="rId6">
            <a:alphaModFix/>
          </a:blip>
          <a:stretch>
            <a:fillRect/>
          </a:stretch>
        </p:blipFill>
        <p:spPr>
          <a:xfrm>
            <a:off x="5772623" y="2460775"/>
            <a:ext cx="2225275" cy="2225275"/>
          </a:xfrm>
          <a:prstGeom prst="rect">
            <a:avLst/>
          </a:prstGeom>
          <a:noFill/>
          <a:ln>
            <a:noFill/>
          </a:ln>
        </p:spPr>
      </p:pic>
      <p:pic>
        <p:nvPicPr>
          <p:cNvPr descr="Related image" id="100" name="Google Shape;100;p17"/>
          <p:cNvPicPr preferRelativeResize="0"/>
          <p:nvPr/>
        </p:nvPicPr>
        <p:blipFill>
          <a:blip r:embed="rId7">
            <a:alphaModFix/>
          </a:blip>
          <a:stretch>
            <a:fillRect/>
          </a:stretch>
        </p:blipFill>
        <p:spPr>
          <a:xfrm>
            <a:off x="7997900" y="2759400"/>
            <a:ext cx="1131275" cy="1992875"/>
          </a:xfrm>
          <a:prstGeom prst="rect">
            <a:avLst/>
          </a:prstGeom>
          <a:noFill/>
          <a:ln>
            <a:noFill/>
          </a:ln>
        </p:spPr>
      </p:pic>
      <p:pic>
        <p:nvPicPr>
          <p:cNvPr id="101" name="Google Shape;101;p17"/>
          <p:cNvPicPr preferRelativeResize="0"/>
          <p:nvPr/>
        </p:nvPicPr>
        <p:blipFill>
          <a:blip r:embed="rId8">
            <a:alphaModFix/>
          </a:blip>
          <a:stretch>
            <a:fillRect/>
          </a:stretch>
        </p:blipFill>
        <p:spPr>
          <a:xfrm>
            <a:off x="7196303" y="162250"/>
            <a:ext cx="1438025" cy="1206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